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png"/>
  <Override PartName="/ppt/media/image7.JPG" ContentType="image/png"/>
  <Override PartName="/ppt/media/image14.jpg" ContentType="image/png"/>
  <Override PartName="/ppt/media/image16.jpg" ContentType="image/png"/>
  <Override PartName="/ppt/media/image18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7" r:id="rId11"/>
    <p:sldId id="264" r:id="rId12"/>
    <p:sldId id="268" r:id="rId13"/>
    <p:sldId id="269" r:id="rId14"/>
    <p:sldId id="263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792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5411-FD4C-466B-BF1F-85CBF0A76CAF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FEE60-5943-4600-AC83-A6DCBDE23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FEE60-5943-4600-AC83-A6DCBDE235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5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715" y="685798"/>
            <a:ext cx="10513875" cy="261399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u="sng" dirty="0"/>
              <a:t>М</a:t>
            </a:r>
            <a:r>
              <a:rPr lang="ru-RU" b="1" u="sng" dirty="0"/>
              <a:t>АТЕРІАЛЬНО-ТЕХНІЧНА БАЗА КАФЕДРИ ФІЗИЧНОЇ ТЕРАПІЇ ТА ЕРГОТЕРАПІЇ МЕДИЧНОГО ФАКУЛЬТЕТУ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D92B8-3334-457D-AB48-D2743F1A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9" y="3558210"/>
            <a:ext cx="4561185" cy="2904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2B6511-3F03-49B1-9B82-799263FD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83" y="3558210"/>
            <a:ext cx="4840406" cy="29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2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279F9-B36F-442A-B8EF-1979200F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5044"/>
            <a:ext cx="10058400" cy="1285460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ОБ</a:t>
            </a:r>
            <a:r>
              <a:rPr lang="en-US" b="1" dirty="0"/>
              <a:t>’</a:t>
            </a:r>
            <a:r>
              <a:rPr lang="uk-UA" b="1" dirty="0"/>
              <a:t>ЄКТИВНИЙ СТРУКТУРОВАНИЙ ПРАКТИЧНИЙ КЛІНІЧНИЙ ІСПИТ (ОСП(К)І</a:t>
            </a:r>
            <a:endParaRPr lang="ru-RU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7450BD-8F2E-4E99-978F-19643009D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A92A8-6FE6-442B-A5BF-052B7770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0" y="1371600"/>
            <a:ext cx="5330282" cy="2743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5B57D-6B83-42FD-8181-EA2666D03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2" y="3730171"/>
            <a:ext cx="4778739" cy="2929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F0240-066A-4E37-B769-6947E6235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720" y="3485639"/>
            <a:ext cx="50609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1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C59DD-1CE4-43F4-9343-9AE58D27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20" y="3428999"/>
            <a:ext cx="5143500" cy="3018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6F222E-4653-4DA1-8F30-49D398A9C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91" y="-29029"/>
            <a:ext cx="5017866" cy="3018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2FDB6-47CF-4659-A45B-EEC806282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70" y="3429000"/>
            <a:ext cx="5017866" cy="3018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FB85B-445E-46E7-8B70-630F79BD2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409" y="0"/>
            <a:ext cx="5143500" cy="30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94A1B-001F-4EAE-9E06-62A5A96B2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5" y="192155"/>
            <a:ext cx="5102088" cy="2716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7F8848-5DA7-4A8D-B502-B69B8FE5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9" y="3558208"/>
            <a:ext cx="4931465" cy="3107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F146AC-B4CA-49AE-991D-EA5A0867A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5" y="3570513"/>
            <a:ext cx="5102088" cy="3068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7031BF-C0BC-4DB7-A973-DEA59F475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069" y="192155"/>
            <a:ext cx="4931465" cy="31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EA6FB7-2AFA-4E53-A4B3-158D48DB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5529"/>
            <a:ext cx="4598504" cy="27299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7E7CDC-CCBF-4662-BF96-0F42F531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30" y="38098"/>
            <a:ext cx="4763669" cy="3024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62E7CE-EAB9-4F44-A93E-DE9EB2B70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6" y="3316357"/>
            <a:ext cx="4763669" cy="33097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9517B5-7E01-43EF-AEDA-601DEC6F3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40" y="3256720"/>
            <a:ext cx="5035826" cy="3024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D25856-F45A-4057-BD97-F51DA0695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7502">
            <a:off x="4252684" y="1952720"/>
            <a:ext cx="4209143" cy="29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47FA9-F6DA-4E6A-85BD-197BEE2BE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2" y="281607"/>
            <a:ext cx="4816950" cy="2810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ED69F4-C33A-4445-9BF1-12888032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421" y="3579537"/>
            <a:ext cx="5202436" cy="3120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70AB97-22BA-46B6-A266-B110977F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367" y="408850"/>
            <a:ext cx="4664765" cy="2663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EE67DE-DE9E-4120-9958-65C83A6EB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86" y="3582742"/>
            <a:ext cx="5081994" cy="30214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201187-FE7B-43B2-863D-A934A07F5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16313">
            <a:off x="3383005" y="1946101"/>
            <a:ext cx="4816951" cy="31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80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CB2CC-5F3F-432F-A90D-CE5CA9287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4" y="651012"/>
            <a:ext cx="4484678" cy="29287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A237A-FE11-4B1D-975B-427883E59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538" y="3739401"/>
            <a:ext cx="4625008" cy="292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455052-0104-4B43-A118-5D5C8297B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538" y="651012"/>
            <a:ext cx="4625008" cy="29287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C12712-CC9D-4F23-8E51-97E1932A5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94" y="3739401"/>
            <a:ext cx="4625008" cy="28065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B86F3D-61C9-4028-95EA-C700F8735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4877">
            <a:off x="4081659" y="2274122"/>
            <a:ext cx="4444911" cy="33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118" y="108516"/>
            <a:ext cx="10610933" cy="6741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u="sng" dirty="0"/>
              <a:t>ВІДКРИТТЯ ЛАБОРАТОРІЇ</a:t>
            </a:r>
            <a:endParaRPr lang="ru-RU" sz="40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1" y="1171978"/>
            <a:ext cx="9242737" cy="2794715"/>
          </a:xfrm>
        </p:spPr>
        <p:txBody>
          <a:bodyPr/>
          <a:lstStyle/>
          <a:p>
            <a:pPr marL="0" indent="0">
              <a:buNone/>
            </a:pPr>
            <a:endParaRPr lang="ru-RU" sz="2800" b="1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3A1193-3FFF-482F-9C5F-E917CDC0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66" y="782687"/>
            <a:ext cx="4561185" cy="27947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CF5D3A-3193-4323-BACC-F4EA03E8C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9" y="782688"/>
            <a:ext cx="4982334" cy="27947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097CE1-6360-4F01-AD47-1E298539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1" y="3708443"/>
            <a:ext cx="4982334" cy="27947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E73C88B-352E-406A-BA74-855E91FFC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62" y="3729777"/>
            <a:ext cx="4850295" cy="27947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54F62D-1CD8-4CB8-A129-A098FC8C9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7305">
            <a:off x="4733204" y="1752199"/>
            <a:ext cx="2517913" cy="27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240" y="263062"/>
            <a:ext cx="8534400" cy="1050583"/>
          </a:xfrm>
        </p:spPr>
        <p:txBody>
          <a:bodyPr/>
          <a:lstStyle/>
          <a:p>
            <a:endParaRPr lang="ru-RU" b="1" u="sng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B4DFE4-FF7D-430F-94D9-9ED3184DC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4287" y="91389"/>
            <a:ext cx="5063320" cy="308790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422BF5-FBA5-44DE-8D79-516D748B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40" y="105668"/>
            <a:ext cx="5315229" cy="30879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9D71F5-3305-43FB-9B42-9C902DA3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52" y="3817620"/>
            <a:ext cx="4923217" cy="2777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C9DB12-9AE6-42BB-A6D2-3415AA48C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047" y="3768106"/>
            <a:ext cx="525520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9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46" y="263061"/>
            <a:ext cx="12037453" cy="4324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u="sng" dirty="0"/>
              <a:t>Обладнання кафедри</a:t>
            </a:r>
            <a:endParaRPr lang="ru-RU" sz="32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7149" y="1571224"/>
            <a:ext cx="8832246" cy="4185633"/>
          </a:xfrm>
        </p:spPr>
        <p:txBody>
          <a:bodyPr>
            <a:normAutofit/>
          </a:bodyPr>
          <a:lstStyle/>
          <a:p>
            <a:endParaRPr lang="uk-UA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0427D7-3898-4323-9F07-82F7CD91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3" y="817527"/>
            <a:ext cx="5263487" cy="2698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822A8-710F-4A8D-9623-8E42C0C37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48" y="4008687"/>
            <a:ext cx="4861380" cy="2501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669F66-A3ED-41C3-90D1-157EA9374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636" y="695464"/>
            <a:ext cx="4861380" cy="2820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50CCD0-DE8E-4626-AF57-D45BAD0B9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03" y="3898504"/>
            <a:ext cx="5222543" cy="26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78" y="237304"/>
            <a:ext cx="12035821" cy="1333919"/>
          </a:xfrm>
        </p:spPr>
        <p:txBody>
          <a:bodyPr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98" y="1571223"/>
            <a:ext cx="8534400" cy="4958366"/>
          </a:xfrm>
        </p:spPr>
        <p:txBody>
          <a:bodyPr/>
          <a:lstStyle/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1F0C7-4944-4461-9887-CF986532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76" y="212849"/>
            <a:ext cx="5007171" cy="2808181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8AF9BFE7-1516-4D3F-9513-6898400C589D}"/>
              </a:ext>
            </a:extLst>
          </p:cNvPr>
          <p:cNvSpPr txBox="1">
            <a:spLocks/>
          </p:cNvSpPr>
          <p:nvPr/>
        </p:nvSpPr>
        <p:spPr>
          <a:xfrm>
            <a:off x="2369198" y="1723623"/>
            <a:ext cx="8534400" cy="4958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endParaRPr lang="ru-RU" b="1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90431-F123-4407-9923-BBD630667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78" y="2062015"/>
            <a:ext cx="6658686" cy="4956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D9D7B9-746B-4794-ADF9-8A498B4C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46" y="90933"/>
            <a:ext cx="5131558" cy="28081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6C6354-7123-43BE-A456-21D4404F6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70" y="3335642"/>
            <a:ext cx="5094385" cy="30191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C4B10-3202-49B8-A477-06CEA13AE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46" y="3510402"/>
            <a:ext cx="5014547" cy="30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3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454D1-C5FF-4BA5-A009-71927A8C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44" y="3428999"/>
            <a:ext cx="4929808" cy="3018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726B4A-A5DB-4067-8BB1-887A8C9FF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" y="318051"/>
            <a:ext cx="5353878" cy="28425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C5B1B5-37E7-422F-A632-7F06B9FBC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844" y="318051"/>
            <a:ext cx="4929809" cy="28425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802AFD-D0E8-4001-B5FD-09B39B032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47" y="3428999"/>
            <a:ext cx="5353878" cy="3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22629-9BB1-4684-BEB0-37270DDC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6699"/>
            <a:ext cx="10951196" cy="626902"/>
          </a:xfrm>
        </p:spPr>
        <p:txBody>
          <a:bodyPr>
            <a:noAutofit/>
          </a:bodyPr>
          <a:lstStyle/>
          <a:p>
            <a:pPr algn="ctr"/>
            <a:r>
              <a:rPr lang="uk-UA" sz="2800" dirty="0"/>
              <a:t>ПЕРШИЙ ЕТАП ЄДИНОГО ДЕРЖАВНОГО </a:t>
            </a:r>
            <a:br>
              <a:rPr lang="uk-UA" sz="2800" dirty="0"/>
            </a:br>
            <a:r>
              <a:rPr lang="uk-UA" sz="2800" dirty="0"/>
              <a:t>КВАЛІФІКАЦІЙНОГО ІСПИТУ - крок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478BB1-6966-4F2F-A0EF-071544DED4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DF6D55-CB7F-426A-AFB7-35D53728C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25CA70-E718-47CF-AF35-C6794F0D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11" y="3915834"/>
            <a:ext cx="4572000" cy="26968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981A0F-3CD0-43A6-AB31-584310F2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12" y="1085765"/>
            <a:ext cx="4572000" cy="2929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06731D-3E54-4702-87C7-38E41536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0" y="3978051"/>
            <a:ext cx="4386470" cy="27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5F7755-9664-4B9F-AE8B-7EAD0F9F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687" y="1171865"/>
            <a:ext cx="3247974" cy="4102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9A33C3-8E4C-479E-BD7F-7B5485A28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6" y="421131"/>
            <a:ext cx="3047330" cy="410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455ECB-9A21-4187-9FF9-52078DDF5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58" y="2061029"/>
            <a:ext cx="3399064" cy="47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023D5C-6366-47E9-BA3C-3704156D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0" y="92766"/>
            <a:ext cx="4704523" cy="3154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A1267-FA06-48BE-A86E-B1359EA6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86" y="3008243"/>
            <a:ext cx="3730171" cy="3756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3F759-E286-4028-B614-4238D3394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550" y="0"/>
            <a:ext cx="4823791" cy="31540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477378-FA0F-4BE7-B93B-723E756AA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550" y="3429000"/>
            <a:ext cx="4823790" cy="32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817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329</TotalTime>
  <Words>37</Words>
  <Application>Microsoft Office PowerPoint</Application>
  <PresentationFormat>Широкоэкранный</PresentationFormat>
  <Paragraphs>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Century Gothic</vt:lpstr>
      <vt:lpstr>Wingdings 3</vt:lpstr>
      <vt:lpstr>Сектор</vt:lpstr>
      <vt:lpstr>МАТЕРІАЛЬНО-ТЕХНІЧНА БАЗА КАФЕДРИ ФІЗИЧНОЇ ТЕРАПІЇ ТА ЕРГОТЕРАПІЇ МЕДИЧНОГО ФАКУЛЬТЕТУ</vt:lpstr>
      <vt:lpstr>ВІДКРИТТЯ ЛАБОРАТОРІЇ</vt:lpstr>
      <vt:lpstr>Презентация PowerPoint</vt:lpstr>
      <vt:lpstr>Обладнання кафедри</vt:lpstr>
      <vt:lpstr>Презентация PowerPoint</vt:lpstr>
      <vt:lpstr>Презентация PowerPoint</vt:lpstr>
      <vt:lpstr>ПЕРШИЙ ЕТАП ЄДИНОГО ДЕРЖАВНОГО  КВАЛІФІКАЦІЙНОГО ІСПИТУ - крок</vt:lpstr>
      <vt:lpstr>Презентация PowerPoint</vt:lpstr>
      <vt:lpstr>Презентация PowerPoint</vt:lpstr>
      <vt:lpstr>ОБ’ЄКТИВНИЙ СТРУКТУРОВАНИЙ ПРАКТИЧНИЙ КЛІНІЧНИЙ ІСПИТ (ОСП(К)І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реабілітація в спорті</dc:title>
  <dc:creator>Asus</dc:creator>
  <cp:lastModifiedBy>Админ</cp:lastModifiedBy>
  <cp:revision>32</cp:revision>
  <dcterms:created xsi:type="dcterms:W3CDTF">2020-07-07T10:14:00Z</dcterms:created>
  <dcterms:modified xsi:type="dcterms:W3CDTF">2023-03-17T10:04:58Z</dcterms:modified>
</cp:coreProperties>
</file>